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ลักษณะสีอ่อน 1 - เน้น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สไตล์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8081" autoAdjust="0"/>
  </p:normalViewPr>
  <p:slideViewPr>
    <p:cSldViewPr>
      <p:cViewPr varScale="1">
        <p:scale>
          <a:sx n="92" d="100"/>
          <a:sy n="92" d="100"/>
        </p:scale>
        <p:origin x="6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132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837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520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357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566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158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873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481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491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570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926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7863F-AC56-4929-B475-14F1E4CA936B}" type="datetimeFigureOut">
              <a:rPr lang="th-TH" smtClean="0"/>
              <a:t>23/11/59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7935E-6851-45F6-9E90-1C8DD89873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863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596" y="-4192"/>
            <a:ext cx="1772816" cy="1772816"/>
          </a:xfrm>
          <a:prstGeom prst="rect">
            <a:avLst/>
          </a:prstGeom>
        </p:spPr>
      </p:pic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ชื่อเรื่องรอง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391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cupsongkhla.com/social/data/attachment/forum/201511/06/102511yhcquqpp6h0xu01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6672"/>
            <a:ext cx="1008112" cy="101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596" y="-4192"/>
            <a:ext cx="1772816" cy="1772816"/>
          </a:xfrm>
          <a:prstGeom prst="rect">
            <a:avLst/>
          </a:prstGeom>
        </p:spPr>
      </p:pic>
      <p:sp>
        <p:nvSpPr>
          <p:cNvPr id="16" name="ตัวแทนเนื้อหา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361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นำเสนอ KPI 2559-2 - Copy" id="{8D8FD662-DC6C-46AC-A3CE-3BCD73BF5291}" vid="{15378FC4-D11D-47CD-8D4F-E1BD4F4A5E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โรงพยาบาลอาจสามารถ</Template>
  <TotalTime>1</TotalTime>
  <Words>0</Words>
  <Application>Microsoft Office PowerPoint</Application>
  <PresentationFormat>นำเสนอทางหน้าจอ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7" baseType="lpstr">
      <vt:lpstr>Angsana New</vt:lpstr>
      <vt:lpstr>Arial</vt:lpstr>
      <vt:lpstr>Calibri</vt:lpstr>
      <vt:lpstr>Cordia New</vt:lpstr>
      <vt:lpstr>ชุดรูปแบบของ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ampon</dc:creator>
  <cp:lastModifiedBy>ampon</cp:lastModifiedBy>
  <cp:revision>1</cp:revision>
  <dcterms:created xsi:type="dcterms:W3CDTF">2016-11-23T06:33:13Z</dcterms:created>
  <dcterms:modified xsi:type="dcterms:W3CDTF">2016-11-23T06:34:55Z</dcterms:modified>
</cp:coreProperties>
</file>